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2" r:id="rId11"/>
    <p:sldId id="261" r:id="rId1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6.xml"/><Relationship Id="rId12" Type="http://schemas.openxmlformats.org/officeDocument/2006/relationships/slide" Target="slides/slide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Banka chce být </a:t>
            </a:r>
            <a:r>
              <a:rPr sz="3600" b="1">
                <a:solidFill>
                  <a:srgbClr val="F0A500"/>
                </a:solidFill>
                <a:latin typeface="Abadi"/>
              </a:rPr>
              <a:t>digitální leader</a:t>
            </a:r>
            <a:r>
              <a:rPr sz="36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Všichni chtějí </a:t>
            </a:r>
            <a:r>
              <a:rPr sz="2800" b="1">
                <a:solidFill>
                  <a:srgbClr val="F0A500"/>
                </a:solidFill>
                <a:latin typeface="Abadi"/>
              </a:rPr>
              <a:t>data</a:t>
            </a:r>
            <a:r>
              <a:rPr sz="2800">
                <a:solidFill>
                  <a:srgbClr val="FFFFFF"/>
                </a:solidFill>
                <a:latin typeface="Abadi"/>
              </a:rPr>
              <a:t>.
Ideálně </a:t>
            </a:r>
            <a:r>
              <a:rPr sz="2800" b="1">
                <a:solidFill>
                  <a:srgbClr val="F0A500"/>
                </a:solidFill>
                <a:latin typeface="Abadi"/>
              </a:rPr>
              <a:t>hned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sz="3600">
                <a:solidFill>
                  <a:srgbClr val="FFFFFF"/>
                </a:solidFill>
                <a:latin typeface="Abadi"/>
              </a:rPr>
              <a:t>Jak to funguje </a:t>
            </a:r>
            <a:r>
              <a:rPr sz="3600" b="1">
                <a:solidFill>
                  <a:srgbClr val="F0A500"/>
                </a:solidFill>
                <a:latin typeface="Abadi"/>
              </a:rPr>
              <a:t>dnes</a:t>
            </a:r>
            <a:r>
              <a:rPr sz="3600">
                <a:solidFill>
                  <a:srgbClr val="FFFFFF"/>
                </a:solidFill>
                <a:latin typeface="Abadi"/>
              </a:rPr>
              <a:t>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sz="2800">
                <a:solidFill>
                  <a:srgbClr val="FFFFFF"/>
                </a:solidFill>
                <a:latin typeface="Abadi"/>
              </a:rPr>
              <a:t>Jeden tým. </a:t>
            </a:r>
            <a:r>
              <a:rPr sz="2800" b="1">
                <a:solidFill>
                  <a:srgbClr val="F0A500"/>
                </a:solidFill>
                <a:latin typeface="Abadi"/>
              </a:rPr>
              <a:t>Všichni čekají</a:t>
            </a:r>
            <a:r>
              <a:rPr sz="2800">
                <a:solidFill>
                  <a:srgbClr val="FFFFFF"/>
                </a:solidFill>
                <a:latin typeface="Abadi"/>
              </a:rPr>
              <a:t>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7625" y="54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i="1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1440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55999"/>
            <a:ext cx="725407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1 centrální tým DQ za vše?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2700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916000"/>
            <a:ext cx="7254070" cy="64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708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24000"/>
            <a:ext cx="725407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>
                <a:solidFill>
                  <a:srgbClr val="FFFFFF"/>
                </a:solidFill>
                <a:latin typeface="Abadi"/>
              </a:rPr>
              <a:t>▸ </a:t>
            </a:r>
            <a:r>
              <a:rPr sz="2400" b="1">
                <a:solidFill>
                  <a:srgbClr val="F0A500"/>
                </a:solidFill>
                <a:latin typeface="Abadi"/>
              </a:rPr>
              <a:t>75%</a:t>
            </a:r>
            <a:r>
              <a:rPr sz="2400">
                <a:solidFill>
                  <a:srgbClr val="FFFFFF"/>
                </a:solidFill>
                <a:latin typeface="Abadi"/>
              </a:rPr>
              <a:t> zlepšení za </a:t>
            </a:r>
            <a:r>
              <a:rPr sz="2400" b="1">
                <a:solidFill>
                  <a:srgbClr val="F0A500"/>
                </a:solidFill>
                <a:latin typeface="Abadi"/>
              </a:rPr>
              <a:t>3 měsíce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68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2000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7625" y="54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i="1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1440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55999"/>
            <a:ext cx="725407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1 centrální tým DQ za vše?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2700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916000"/>
            <a:ext cx="7254070" cy="648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400"/>
              </a:spcAft>
              <a:defRPr sz="2400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708000"/>
            <a:ext cx="725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400" b="1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24000"/>
            <a:ext cx="725407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sz="2400">
                <a:solidFill>
                  <a:srgbClr val="FFFFFF"/>
                </a:solidFill>
                <a:latin typeface="Abadi"/>
              </a:rPr>
              <a:t>▸ </a:t>
            </a:r>
            <a:r>
              <a:rPr sz="2400" b="1">
                <a:solidFill>
                  <a:srgbClr val="F0A500"/>
                </a:solidFill>
                <a:latin typeface="Abadi"/>
              </a:rPr>
              <a:t>75%</a:t>
            </a:r>
            <a:r>
              <a:rPr sz="2400">
                <a:solidFill>
                  <a:srgbClr val="FFFFFF"/>
                </a:solidFill>
                <a:latin typeface="Abadi"/>
              </a:rPr>
              <a:t> zlepšení za </a:t>
            </a:r>
            <a:r>
              <a:rPr sz="2400" b="1">
                <a:solidFill>
                  <a:srgbClr val="F0A500"/>
                </a:solidFill>
                <a:latin typeface="Abadi"/>
              </a:rPr>
              <a:t>3 měsíce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680000"/>
            <a:ext cx="725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2000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